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8" r:id="rId27"/>
    <p:sldId id="29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832" y="5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23/5/17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23/05/17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chemeClr val="accent3">
                    <a:lumMod val="75000"/>
                  </a:schemeClr>
                </a:solidFill>
              </a:rPr>
              <a:t>End</a:t>
            </a:r>
            <a:endParaRPr lang="nn-NO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chemeClr val="accent3">
                    <a:lumMod val="75000"/>
                  </a:schemeClr>
                </a:solidFill>
              </a:rPr>
              <a:t>End</a:t>
            </a:r>
            <a:endParaRPr lang="nn-NO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374ADD"/>
                </a:solidFill>
              </a:rPr>
              <a:t>serv1640238160</a:t>
            </a:r>
            <a:endParaRPr lang="nn-NO" sz="1400" dirty="0">
              <a:solidFill>
                <a:srgbClr val="374ADD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1980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1980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374ADD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374ADD"/>
                    </a:solidFill>
                  </a:rPr>
                  <a:t>750</a:t>
                </a:r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rgbClr val="374ADD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𝐸𝑛𝑑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en-AU" sz="1400" dirty="0" smtClean="0">
                <a:solidFill>
                  <a:schemeClr val="tx1"/>
                </a:solidFill>
              </a:rPr>
              <a:t>0.90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3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0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95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5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1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3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50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smtClean="0">
                <a:solidFill>
                  <a:schemeClr val="tx1"/>
                </a:solidFill>
              </a:rPr>
              <a:t>0</a:t>
            </a:r>
            <a:r>
              <a:rPr lang="mr-IN" sz="140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99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700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=”</a:t>
            </a:r>
            <a:r>
              <a:rPr lang="en-AU" sz="1400" dirty="0" smtClean="0">
                <a:solidFill>
                  <a:schemeClr val="tx1"/>
                </a:solidFill>
              </a:rPr>
              <a:t>0.70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en-US" sz="1400" dirty="0" smtClean="0">
                <a:solidFill>
                  <a:schemeClr val="tx1"/>
                </a:solidFill>
              </a:rPr>
              <a:t>           </a:t>
            </a:r>
            <a:r>
              <a:rPr lang="mr-IN" sz="1400" dirty="0" smtClean="0">
                <a:solidFill>
                  <a:schemeClr val="tx1"/>
                </a:solidFill>
              </a:rPr>
              <a:t>=”</a:t>
            </a:r>
            <a:r>
              <a:rPr lang="en-AU" sz="1400" dirty="0" smtClean="0">
                <a:solidFill>
                  <a:schemeClr val="tx1"/>
                </a:solidFill>
              </a:rPr>
              <a:t>9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en-US" sz="1400" dirty="0" smtClean="0">
                <a:solidFill>
                  <a:schemeClr val="tx1"/>
                </a:solidFill>
              </a:rPr>
              <a:t>   </a:t>
            </a:r>
            <a:r>
              <a:rPr lang="mr-IN" sz="1400" dirty="0" smtClean="0">
                <a:solidFill>
                  <a:schemeClr val="tx1"/>
                </a:solidFill>
              </a:rPr>
              <a:t>=”</a:t>
            </a:r>
            <a:r>
              <a:rPr lang="en-AU" sz="1400" dirty="0" smtClean="0">
                <a:solidFill>
                  <a:schemeClr val="tx1"/>
                </a:solidFill>
              </a:rPr>
              <a:t>1.00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en-US" sz="1400" dirty="0" smtClean="0">
                <a:solidFill>
                  <a:schemeClr val="tx1"/>
                </a:solidFill>
              </a:rPr>
              <a:t>   </a:t>
            </a:r>
            <a:r>
              <a:rPr lang="mr-IN" sz="1400" dirty="0" smtClean="0">
                <a:solidFill>
                  <a:schemeClr val="tx1"/>
                </a:solidFill>
              </a:rPr>
              <a:t>=”</a:t>
            </a:r>
            <a:r>
              <a:rPr lang="en-AU" sz="1400" dirty="0" smtClean="0">
                <a:solidFill>
                  <a:schemeClr val="tx1"/>
                </a:solidFill>
              </a:rPr>
              <a:t>200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 smtClean="0">
                <a:solidFill>
                  <a:schemeClr val="tx1"/>
                </a:solidFill>
              </a:rPr>
              <a:t>0.</a:t>
            </a:r>
            <a:r>
              <a:rPr lang="en-AU" sz="1400" dirty="0" smtClean="0">
                <a:solidFill>
                  <a:schemeClr val="tx1"/>
                </a:solidFill>
              </a:rPr>
              <a:t>80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5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00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>
                <a:solidFill>
                  <a:schemeClr val="tx1"/>
                </a:solidFill>
              </a:rPr>
              <a:t>0</a:t>
            </a:r>
            <a:r>
              <a:rPr lang="mr-IN" sz="1400" dirty="0" smtClean="0">
                <a:solidFill>
                  <a:schemeClr val="tx1"/>
                </a:solidFill>
              </a:rPr>
              <a:t>.</a:t>
            </a:r>
            <a:r>
              <a:rPr lang="en-AU" sz="1400" dirty="0" smtClean="0">
                <a:solidFill>
                  <a:schemeClr val="tx1"/>
                </a:solidFill>
              </a:rPr>
              <a:t>8</a:t>
            </a:r>
            <a:r>
              <a:rPr lang="en-AU" sz="1400" dirty="0">
                <a:solidFill>
                  <a:schemeClr val="tx1"/>
                </a:solidFill>
              </a:rPr>
              <a:t>0</a:t>
            </a:r>
            <a:r>
              <a:rPr lang="mr-IN" sz="1400" dirty="0" smtClean="0">
                <a:solidFill>
                  <a:schemeClr val="tx1"/>
                </a:solidFill>
              </a:rPr>
              <a:t>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”</a:t>
            </a:r>
            <a:r>
              <a:rPr lang="en-AU" sz="1400" dirty="0" smtClean="0">
                <a:solidFill>
                  <a:schemeClr val="tx1"/>
                </a:solidFill>
              </a:rPr>
              <a:t>400</a:t>
            </a:r>
            <a:r>
              <a:rPr lang="en-US" sz="1400" dirty="0" smtClean="0">
                <a:solidFill>
                  <a:schemeClr val="tx1"/>
                </a:solidFill>
              </a:rPr>
              <a:t>.00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23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2527</Words>
  <Application>Microsoft Macintosh PowerPoint</Application>
  <PresentationFormat>On-screen Show (4:3)</PresentationFormat>
  <Paragraphs>944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268</cp:revision>
  <dcterms:created xsi:type="dcterms:W3CDTF">2016-09-09T07:20:45Z</dcterms:created>
  <dcterms:modified xsi:type="dcterms:W3CDTF">2017-05-23T00:12:05Z</dcterms:modified>
</cp:coreProperties>
</file>